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6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36" d="100"/>
          <a:sy n="36" d="100"/>
        </p:scale>
        <p:origin x="1708" y="44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2155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764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70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65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990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327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93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195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185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19173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890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E77C5-FC63-409E-B259-5D5C2A1F61D8}" type="datetimeFigureOut">
              <a:rPr lang="lt-LT" smtClean="0"/>
              <a:t>2024-03-12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CA36C-3914-42A7-81E8-766C13C5958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075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153807-F1D1-61C5-29B3-B942C98FB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0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Violeta Vitė</cp:lastModifiedBy>
  <cp:revision>8</cp:revision>
  <dcterms:created xsi:type="dcterms:W3CDTF">2023-08-09T08:48:09Z</dcterms:created>
  <dcterms:modified xsi:type="dcterms:W3CDTF">2024-03-12T09:31:12Z</dcterms:modified>
</cp:coreProperties>
</file>